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937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1010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900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1891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752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901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11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43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09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05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806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78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968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57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9D123-993C-47DD-926A-211C2AF9099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2A7FA4B-373C-4A76-A010-A9A87EF72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9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3953" y="215047"/>
            <a:ext cx="5953298" cy="764771"/>
          </a:xfrm>
        </p:spPr>
        <p:txBody>
          <a:bodyPr>
            <a:normAutofit/>
          </a:bodyPr>
          <a:lstStyle/>
          <a:p>
            <a:pPr algn="ctr"/>
            <a:r>
              <a:rPr lang="ru-RU" sz="1800" b="0" i="0" dirty="0" smtClean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Решение экспериментальных задач на уроках химии</a:t>
            </a:r>
            <a:br>
              <a:rPr lang="ru-RU" sz="1800" b="0" i="0" dirty="0" smtClean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</a:b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45739" y="979818"/>
            <a:ext cx="3296323" cy="2472242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32368" y="2831276"/>
            <a:ext cx="5181600" cy="3886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73" y="3245429"/>
            <a:ext cx="4544291" cy="34055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6960" y="979818"/>
            <a:ext cx="3683619" cy="27605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111" y="289789"/>
            <a:ext cx="1938696" cy="10912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9037" y="151336"/>
            <a:ext cx="268247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6750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6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Легкий дым</vt:lpstr>
      <vt:lpstr>Решение экспериментальных задач на уроках химии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экспериментальных задач на уроках химии </dc:title>
  <dc:creator>Пользователь</dc:creator>
  <cp:lastModifiedBy>Пользователь</cp:lastModifiedBy>
  <cp:revision>1</cp:revision>
  <dcterms:created xsi:type="dcterms:W3CDTF">2023-05-03T12:04:54Z</dcterms:created>
  <dcterms:modified xsi:type="dcterms:W3CDTF">2023-05-03T12:06:47Z</dcterms:modified>
</cp:coreProperties>
</file>